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791E4-7D55-4DE3-A7A3-417C608D2034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928C5-1D1B-44C3-BF44-850AA3C0D1C0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9380"/>
          <a:stretch/>
        </p:blipFill>
        <p:spPr bwMode="auto">
          <a:xfrm>
            <a:off x="21414" y="0"/>
            <a:ext cx="13011150" cy="589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424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Depois da um </a:t>
            </a:r>
            <a:r>
              <a:rPr lang="pt-BR" dirty="0" err="1"/>
              <a:t>Ctrl</a:t>
            </a:r>
            <a:r>
              <a:rPr lang="pt-BR" dirty="0"/>
              <a:t>+Z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atividade atrasada?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 l="3040" t="19313" r="36636" b="20641"/>
          <a:stretch>
            <a:fillRect/>
          </a:stretch>
        </p:blipFill>
        <p:spPr bwMode="auto">
          <a:xfrm>
            <a:off x="395536" y="1412776"/>
            <a:ext cx="784887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Coluna de Status – Farol Indicador do %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8329"/>
          <a:stretch/>
        </p:blipFill>
        <p:spPr bwMode="auto">
          <a:xfrm>
            <a:off x="0" y="151731"/>
            <a:ext cx="13011150" cy="597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https://www.youtube.com/watch?v=RlqSUcmvQ44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31</Words>
  <Application>Microsoft Office PowerPoint</Application>
  <PresentationFormat>Apresentação na tela (4:3)</PresentationFormat>
  <Paragraphs>4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6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Campo atividade atrasada?</vt:lpstr>
      <vt:lpstr>Coluna de Status – Farol Indicador do %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https://www.youtube.com/watch?v=RlqSUcmvQ44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Christyan</dc:creator>
  <cp:lastModifiedBy>Christyan Antonio Arruda Mendonca</cp:lastModifiedBy>
  <cp:revision>3</cp:revision>
  <dcterms:created xsi:type="dcterms:W3CDTF">2022-05-07T22:37:12Z</dcterms:created>
  <dcterms:modified xsi:type="dcterms:W3CDTF">2022-08-09T14:48:07Z</dcterms:modified>
</cp:coreProperties>
</file>